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5" r:id="rId6"/>
    <p:sldId id="262" r:id="rId7"/>
    <p:sldId id="260" r:id="rId8"/>
    <p:sldId id="263" r:id="rId9"/>
    <p:sldId id="261" r:id="rId10"/>
    <p:sldId id="264" r:id="rId11"/>
    <p:sldId id="266" r:id="rId12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xmlns="" id="{3548F8D6-3122-4D67-BF5E-ED22E5FE69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1BA537EB-B860-401A-BE94-FF4843C598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9CAD1-804A-4CE1-8F66-6F7C1F483A7E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25C984FA-F578-4827-B780-64E17C5BAB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39AAEF2F-63AF-4929-973D-4CD5F88DCA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EF603-64E1-46C0-9AC0-4902423F88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014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53A940A-1DEC-4481-8FF9-5C0750268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11B21DE-FD76-42A8-A129-693EC7FA4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08BC25CD-0992-4AE7-9DA3-215909B2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382406DB-3B96-4C2E-82FB-D70BF5B6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58381A4D-961E-497C-8F0E-B8995425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75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CAB6143-5537-4312-ADF6-24D1DF71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93F9960C-2078-449D-B9AA-6AB7CC4E9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3C9C168E-B264-4A3A-A549-542CA9A3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536FA42E-F411-4964-BB68-B05A233B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B8ECDAC-7631-4E69-8BBF-741C8C4E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5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86972AA0-563B-4ED2-887B-5CD049708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81325282-D279-4992-B72A-91DEDFDF4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09EF69E3-9D6B-42D4-89DA-E5A53910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DCE5ED76-2A33-42FE-BA48-5BC69D57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FCF067B5-06EF-4FEA-905D-F4598D42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07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DD53A35-582B-4844-A99C-2F4CF206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1194E7E1-4696-4CDF-B89F-DC90632FC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315563B5-10AD-4877-9281-F27CF6F9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386C864C-2E61-4E71-B22F-DA030DC4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9B549029-B7D7-4C24-AF34-EBB65A98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32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552CA06-E798-4CE1-A46A-997AB5DE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99E747A8-4A1C-411B-B76A-38AFD3B95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D4F30D0-0189-4799-9C74-C83948A2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1DF4BE90-55DD-4863-9575-8D65E053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3D552375-F40D-4548-A709-59A00F55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44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BB047D1-54DC-4562-BB98-8C9575DC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48E27BB-4E7D-44D6-9704-4B85F7B04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E74B0363-A847-404C-883E-554BF35E9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A51D7A28-8A55-4948-A77B-86A9CC36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046307F1-7F06-4882-86D2-96E01892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B4C0EB39-E529-44D6-A717-509B1C4A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68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DA9AD3B-05EF-4C3F-BFD6-8A83706D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54E2295D-E46B-44AD-910B-84A5BC500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324CA540-23B5-4328-81B2-7922669B3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B980E081-31BF-499B-9A97-A68E784A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27D3C72F-E752-4ADE-ABA0-B63BABBC2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2D9B1E36-2DFE-4146-9D6A-06F5D781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FC9CCA9C-DFBA-49EA-ADED-EFED485D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66ECE774-44BC-4A46-A585-5C20C5D8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22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65FD020-6B5E-471D-AC90-4435FF5A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FA14F44C-61EA-4453-ACF1-1E51DE4E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143F9800-EBBA-4AC8-9FC0-6FA2C848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A10B012E-3212-4A2D-8D72-57ED799D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20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D764F3D9-8DC1-42C9-8DC1-3D66EE1E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D7356613-28BC-42E5-A84A-29B76192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0FD8B4D9-CDE4-43D1-8753-63F6C6AA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72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07E0389-5AA7-4EBB-A9EF-3C76A064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4C5B7C5-EEB5-4FE9-84CC-94E56564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99C39514-6957-4169-83BE-4CD40FDD6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FF1DC69E-8906-4CD0-9FB5-E970834F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1441DC42-BCC3-495E-AB45-B634703F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F0FEED34-D0BF-484B-BBC1-89814B8D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60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64F9195-4481-48B6-90D6-C05FADC8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2BA42034-D7B0-43A4-B09F-66B61BA34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4FA5B3C8-90D8-4287-9D96-54A097882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61B826FC-64F1-4846-9BB0-2B799489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459A8B34-1726-4F0A-B3FF-E92443DD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47531049-2015-41BF-A7EA-F1AA3D1B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11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EB2A47C6-123B-40F5-A1D2-2535E54D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CCD19B79-EEA4-41BB-8DFE-0F919EF08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A67A42B-BCB0-40A5-98B9-BAE394FFE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C6BB-3760-4289-8AAE-1FDA787DB772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B832987C-11F3-45E8-A0B1-B7C2770D6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1E9AF1E0-D1F9-4CEF-A6E2-FFF945F0C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0A70C-DB54-4FC7-B5A2-EE7AAD5506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13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0D4EA99-E724-437F-9FB8-1A029CAE3D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Viisi vuotta hyvää yhteistyötä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747BAD8C-4F7D-4460-B2B3-9027DF820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… tai siltä ainakin minusta on tuntunut</a:t>
            </a:r>
          </a:p>
          <a:p>
            <a:r>
              <a:rPr lang="fi-FI" i="1" dirty="0"/>
              <a:t>Johanna Lilja</a:t>
            </a:r>
          </a:p>
        </p:txBody>
      </p:sp>
    </p:spTree>
    <p:extLst>
      <p:ext uri="{BB962C8B-B14F-4D97-AF65-F5344CB8AC3E}">
        <p14:creationId xmlns:p14="http://schemas.microsoft.com/office/powerpoint/2010/main" val="274016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D5F2ADC-F22D-4BE4-AAE1-1DAD087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xmlns="" id="{27DA995C-C03C-406D-88CB-EF7DA8C86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975" y="1138334"/>
            <a:ext cx="9305730" cy="52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xmlns="" id="{79B81022-CE58-444A-BD80-450DC3C9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Lämmin kiitos teille kaikille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xmlns="" id="{4A1DA7A1-B430-4DC5-938E-2BAD8C63C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26494" cy="4351338"/>
          </a:xfrm>
        </p:spPr>
        <p:txBody>
          <a:bodyPr/>
          <a:lstStyle/>
          <a:p>
            <a:r>
              <a:rPr lang="fi-FI" dirty="0"/>
              <a:t>Kärsivällisyydestä vaikeinakin hetkinä</a:t>
            </a:r>
          </a:p>
          <a:p>
            <a:r>
              <a:rPr lang="fi-FI" dirty="0"/>
              <a:t>Rakentavasta palautteesta silloin, kun meillä </a:t>
            </a:r>
            <a:r>
              <a:rPr lang="fi-FI" dirty="0" err="1"/>
              <a:t>TSV:llä</a:t>
            </a:r>
            <a:r>
              <a:rPr lang="fi-FI" dirty="0"/>
              <a:t> on mennyt liian lujaa</a:t>
            </a:r>
          </a:p>
          <a:p>
            <a:r>
              <a:rPr lang="fi-FI" dirty="0"/>
              <a:t>Asiantuntevasta yhteistyöstä palvelujen rakentamisessa</a:t>
            </a:r>
          </a:p>
          <a:p>
            <a:r>
              <a:rPr lang="fi-FI" dirty="0"/>
              <a:t>Hauskoista hetkistä</a:t>
            </a:r>
          </a:p>
          <a:p>
            <a:r>
              <a:rPr lang="fi-FI" dirty="0"/>
              <a:t>Siitä, että jaksatte pienin resurssein tuottaa hienoja lehtiä</a:t>
            </a:r>
          </a:p>
          <a:p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xmlns="" id="{730833DC-AC21-4715-9B22-3A2A250D2C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2178" y="2513741"/>
            <a:ext cx="3455241" cy="25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2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xmlns="" id="{2CD61849-A4D4-40FC-B0CD-F16BA41C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xmlns="" id="{C34CF707-BC7A-4099-B12F-6BBE4D5BA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91" y="727788"/>
            <a:ext cx="9894556" cy="6088958"/>
          </a:xfrm>
        </p:spPr>
      </p:pic>
    </p:spTree>
    <p:extLst>
      <p:ext uri="{BB962C8B-B14F-4D97-AF65-F5344CB8AC3E}">
        <p14:creationId xmlns:p14="http://schemas.microsoft.com/office/powerpoint/2010/main" val="112939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6D40F98-31C6-4EFA-85C6-845D33DA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xmlns="" id="{7E265E72-5FDB-4679-896E-15F28F5CA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211" y="886408"/>
            <a:ext cx="9803361" cy="55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334F1DB-888B-4A7F-9481-CC778300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xmlns="" id="{7D7F582A-2224-449E-9FEE-FC09D459C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47" y="1007706"/>
            <a:ext cx="7390902" cy="5543177"/>
          </a:xfrm>
        </p:spPr>
      </p:pic>
    </p:spTree>
    <p:extLst>
      <p:ext uri="{BB962C8B-B14F-4D97-AF65-F5344CB8AC3E}">
        <p14:creationId xmlns:p14="http://schemas.microsoft.com/office/powerpoint/2010/main" val="121782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B3A1967-A6E5-4FB6-8FE1-7BB014CB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xmlns="" id="{4FD9961E-4321-40C1-A0FD-554FE366D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4" y="1530220"/>
            <a:ext cx="11781564" cy="4711960"/>
          </a:xfrm>
        </p:spPr>
      </p:pic>
    </p:spTree>
    <p:extLst>
      <p:ext uri="{BB962C8B-B14F-4D97-AF65-F5344CB8AC3E}">
        <p14:creationId xmlns:p14="http://schemas.microsoft.com/office/powerpoint/2010/main" val="299032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BBD17DC-2E80-4955-9796-3DF1D6CE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xmlns="" id="{C8022DAC-CD79-4282-BAB5-9CB65D95B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902" y="1054359"/>
            <a:ext cx="7403344" cy="55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3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1BDA0BD-2F3D-470F-BDB1-602B1A5D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xmlns="" id="{E2995DED-D58E-427F-AB80-7B4968C72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78" y="1222310"/>
            <a:ext cx="8029419" cy="5335510"/>
          </a:xfrm>
        </p:spPr>
      </p:pic>
    </p:spTree>
    <p:extLst>
      <p:ext uri="{BB962C8B-B14F-4D97-AF65-F5344CB8AC3E}">
        <p14:creationId xmlns:p14="http://schemas.microsoft.com/office/powerpoint/2010/main" val="46056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21156FF-83FC-495E-A586-89D8602B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xmlns="" id="{68063E32-F933-4D36-B9F3-746F11CCF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31" y="1825625"/>
            <a:ext cx="6548337" cy="4351338"/>
          </a:xfrm>
        </p:spPr>
      </p:pic>
    </p:spTree>
    <p:extLst>
      <p:ext uri="{BB962C8B-B14F-4D97-AF65-F5344CB8AC3E}">
        <p14:creationId xmlns:p14="http://schemas.microsoft.com/office/powerpoint/2010/main" val="289811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CDBD1AD-BC51-4121-BBD4-9348357F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xmlns="" id="{84C329F1-5733-4161-9DF8-52A9DDBC1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67" y="1240971"/>
            <a:ext cx="9064699" cy="5096582"/>
          </a:xfrm>
        </p:spPr>
      </p:pic>
    </p:spTree>
    <p:extLst>
      <p:ext uri="{BB962C8B-B14F-4D97-AF65-F5344CB8AC3E}">
        <p14:creationId xmlns:p14="http://schemas.microsoft.com/office/powerpoint/2010/main" val="309742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46</Words>
  <Application>Microsoft Office PowerPoint</Application>
  <PresentationFormat>Laajakuva</PresentationFormat>
  <Paragraphs>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Viisi vuotta hyvää yhteistyötä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Lämmin kiitos teille kaikille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Viisi vuotta hyvää yhteistyötä</dc:title>
  <dc:creator>Johanna Lilja</dc:creator>
  <cp:lastModifiedBy>Kirsi Siitonen</cp:lastModifiedBy>
  <cp:revision>9</cp:revision>
  <cp:lastPrinted>2017-08-24T11:34:20Z</cp:lastPrinted>
  <dcterms:created xsi:type="dcterms:W3CDTF">2017-08-24T10:40:54Z</dcterms:created>
  <dcterms:modified xsi:type="dcterms:W3CDTF">2017-08-29T06:01:26Z</dcterms:modified>
</cp:coreProperties>
</file>